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8" r:id="rId4"/>
    <p:sldId id="260" r:id="rId5"/>
    <p:sldId id="261" r:id="rId6"/>
    <p:sldId id="262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Мастер- класс по </a:t>
            </a:r>
            <a:r>
              <a:rPr lang="ru-RU" smtClean="0"/>
              <a:t>вышивки </a:t>
            </a:r>
            <a:r>
              <a:rPr lang="ru-RU" smtClean="0"/>
              <a:t>лентами: </a:t>
            </a:r>
            <a:r>
              <a:rPr lang="ru-RU" smtClean="0"/>
              <a:t>роза «Паутинка</a:t>
            </a:r>
            <a:r>
              <a:rPr lang="ru-RU" smtClean="0"/>
              <a:t>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172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324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629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7818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Желаем успехов!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Мастер- класс по вышивки лентами: роза «Паутинка»</vt:lpstr>
      <vt:lpstr>Слайд 2</vt:lpstr>
      <vt:lpstr>Слайд 3</vt:lpstr>
      <vt:lpstr>Слайд 4</vt:lpstr>
      <vt:lpstr>Слайд 5</vt:lpstr>
      <vt:lpstr>Слайд 6</vt:lpstr>
      <vt:lpstr>Желаем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Дусик</cp:lastModifiedBy>
  <cp:revision>3</cp:revision>
  <dcterms:modified xsi:type="dcterms:W3CDTF">2010-05-21T04:03:19Z</dcterms:modified>
</cp:coreProperties>
</file>