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6" r:id="rId2"/>
    <p:sldId id="262" r:id="rId3"/>
    <p:sldId id="257" r:id="rId4"/>
    <p:sldId id="263" r:id="rId5"/>
    <p:sldId id="259" r:id="rId6"/>
    <p:sldId id="264" r:id="rId7"/>
    <p:sldId id="261" r:id="rId8"/>
    <p:sldId id="260" r:id="rId9"/>
    <p:sldId id="25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EA1FB-E896-4F8D-B225-BD4D96F687A4}" type="datetimeFigureOut">
              <a:rPr lang="ru-RU" smtClean="0"/>
              <a:pPr/>
              <a:t>29.05.2010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EA0B8-5087-4920-B7EA-AED19B2E6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EA0B8-5087-4920-B7EA-AED19B2E66B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5/29/2010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530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2000" dirty="0" smtClean="0">
                <a:solidFill>
                  <a:srgbClr val="000000"/>
                </a:solidFill>
              </a:rPr>
              <a:t> подготовила учитель МОУ </a:t>
            </a:r>
            <a:r>
              <a:rPr lang="ru-RU" sz="2000" dirty="0" smtClean="0">
                <a:solidFill>
                  <a:srgbClr val="000000"/>
                </a:solidFill>
              </a:rPr>
              <a:t>«Иж-Борискинская СОШ»</a:t>
            </a:r>
            <a:r>
              <a:rPr lang="ru-RU" sz="2000" dirty="0" smtClean="0">
                <a:solidFill>
                  <a:srgbClr val="000000"/>
                </a:solidFill>
              </a:rPr>
              <a:t/>
            </a:r>
            <a:br>
              <a:rPr lang="ru-RU" sz="2000" dirty="0" smtClean="0">
                <a:solidFill>
                  <a:srgbClr val="000000"/>
                </a:solidFill>
              </a:rPr>
            </a:br>
            <a:r>
              <a:rPr lang="ru-RU" sz="2000" dirty="0" smtClean="0">
                <a:solidFill>
                  <a:srgbClr val="000000"/>
                </a:solidFill>
              </a:rPr>
              <a:t>Спасского муниципального района Республики Татарстан</a:t>
            </a:r>
            <a:r>
              <a:rPr lang="ru-RU" sz="2000" dirty="0" smtClean="0">
                <a:solidFill>
                  <a:srgbClr val="000000"/>
                </a:solidFill>
              </a:rPr>
              <a:t/>
            </a:r>
            <a:br>
              <a:rPr lang="ru-RU" sz="2000" dirty="0" smtClean="0">
                <a:solidFill>
                  <a:srgbClr val="000000"/>
                </a:solidFill>
              </a:rPr>
            </a:br>
            <a:r>
              <a:rPr lang="ru-RU" sz="2000" dirty="0" smtClean="0">
                <a:solidFill>
                  <a:srgbClr val="000000"/>
                </a:solidFill>
              </a:rPr>
              <a:t>Данилина Надежда Геннадьевна</a:t>
            </a:r>
            <a:br>
              <a:rPr lang="ru-RU" sz="2000" dirty="0" smtClean="0">
                <a:solidFill>
                  <a:srgbClr val="000000"/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 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343400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Скажи  «нет» </a:t>
            </a: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привычкам</a:t>
            </a:r>
          </a:p>
          <a:p>
            <a:pPr algn="ctr">
              <a:buNone/>
            </a:pP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 вред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7200" dirty="0" smtClean="0"/>
              <a:t>«Райский уголок»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ru-RU" sz="7200" dirty="0" smtClean="0"/>
              <a:t>ЖЕЛАЮ УСПЕХОВ</a:t>
            </a: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ru-RU" sz="5400" dirty="0" smtClean="0"/>
              <a:t>курение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Курение –это частое употребление сигарет, оказывающее отрицательное воздействие на сердечно – сосудистую систему человека.</a:t>
            </a:r>
          </a:p>
          <a:p>
            <a:endParaRPr lang="ru-RU" dirty="0" smtClean="0"/>
          </a:p>
          <a:p>
            <a:r>
              <a:rPr lang="ru-RU" dirty="0" smtClean="0"/>
              <a:t>Это приводит к заболеванию бронхо-легочной системы, к снижению сопротивляемости организма, бронхитам, аллергии, витаминной недостаточности, злокачественным опухолям, к рождению нездорового потомства.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799" y="533400"/>
            <a:ext cx="45719" cy="1143000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10" name="Содержимое 9" descr="Закат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610600" y="3682206"/>
            <a:ext cx="76200" cy="57150"/>
          </a:xfrm>
        </p:spPr>
      </p:pic>
      <p:sp>
        <p:nvSpPr>
          <p:cNvPr id="5" name="Прямоугольник 4"/>
          <p:cNvSpPr/>
          <p:nvPr/>
        </p:nvSpPr>
        <p:spPr>
          <a:xfrm rot="20726202">
            <a:off x="837357" y="2021789"/>
            <a:ext cx="74854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алкоголь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8763000" y="1600200"/>
            <a:ext cx="762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ru-RU" dirty="0" smtClean="0"/>
              <a:t>Алкогольные напитки.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Алкоголь обладает опьяняющими свойствами. Пьяный человек теряет рассудок, часто даже не может контролировать свои поступки. Он становится угрозой для окружающих . Часто алкоголики заболевают страшной болезнью – белой горячкой, поэтому их приходится изолировать от общества, помещая в психиатрические больницы. А сколько аварий по вине пьяных людей!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457200"/>
            <a:ext cx="7238999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наркомания</a:t>
            </a:r>
            <a:endParaRPr lang="ru-RU" sz="7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851556"/>
            <a:ext cx="4724400" cy="3473044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OFFICE12\Bullets\BD21300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367087"/>
            <a:ext cx="3500437" cy="303371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ru-RU" dirty="0" smtClean="0"/>
              <a:t>Наркомания и токсикомания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Наркомания –это болезнь, вызванная систематическим  употреблением наркотиков.</a:t>
            </a:r>
          </a:p>
          <a:p>
            <a:endParaRPr lang="ru-RU" dirty="0" smtClean="0"/>
          </a:p>
          <a:p>
            <a:r>
              <a:rPr lang="ru-RU" dirty="0" smtClean="0"/>
              <a:t>Токсикомания –это болезнь, проявляющаяся психической, а иногда и физической зависимостью от вещества, не являющегося наркотиком, но оказывающего одурманившее действие.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\Microsoft Office\MEDIA\CAGCAT10\j029755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276600"/>
            <a:ext cx="2362200" cy="3276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81000" y="304800"/>
            <a:ext cx="8305800" cy="62484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Pour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Выбирайте </a:t>
            </a:r>
          </a:p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Здоровый образ жизни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4648200"/>
            <a:ext cx="7848599" cy="1754326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Мы выбираем 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Здоровый образ жизни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078" name="Picture 6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7848600" cy="40386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0"/>
            <a:ext cx="8205729" cy="6365192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Другая 1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193</TotalTime>
  <Words>164</Words>
  <Application>Microsoft Office PowerPoint</Application>
  <PresentationFormat>Экран (4:3)</PresentationFormat>
  <Paragraphs>24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   подготовила учитель МОУ «Иж-Борискинская СОШ» Спасского муниципального района Республики Татарстан Данилина Надежда Геннадьевна    </vt:lpstr>
      <vt:lpstr>курение</vt:lpstr>
      <vt:lpstr>   </vt:lpstr>
      <vt:lpstr>Алкогольные напитки.</vt:lpstr>
      <vt:lpstr>Слайд 5</vt:lpstr>
      <vt:lpstr>Наркомания и токсикомания</vt:lpstr>
      <vt:lpstr>Слайд 7</vt:lpstr>
      <vt:lpstr>Слайд 8</vt:lpstr>
      <vt:lpstr>Слайд 9</vt:lpstr>
      <vt:lpstr>«Райский уголок» ЖЕЛАЮ УСПЕХОВ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Дусик</cp:lastModifiedBy>
  <cp:revision>25</cp:revision>
  <dcterms:modified xsi:type="dcterms:W3CDTF">2010-05-29T17:55:29Z</dcterms:modified>
</cp:coreProperties>
</file>